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Sora Semi Bold"/>
      <p:regular r:id="rId17"/>
    </p:embeddedFont>
    <p:embeddedFont>
      <p:font typeface="Sora Semi Bold"/>
      <p:regular r:id="rId18"/>
    </p:embeddedFont>
    <p:embeddedFont>
      <p:font typeface="Sora Light"/>
      <p:regular r:id="rId19"/>
    </p:embeddedFont>
    <p:embeddedFont>
      <p:font typeface="Sora Light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0-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1-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2026-04-08T14:08:45Z</dcterms:created>
  <dcterms:modified xsi:type="dcterms:W3CDTF">2026-04-08T14:08:45Z</dcterms:modified>
</cp:coreProperties>
</file>