
<file path=[Content_Types].xml><?xml version="1.0" encoding="utf-8"?>
<Types xmlns="http://schemas.openxmlformats.org/package/2006/content-types">
  <Default Extension="fntdata" ContentType="application/x-fontdata"/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slideMasters/slideMaster9.xml" ContentType="application/vnd.openxmlformats-officedocument.presentationml.slideMaster+xml"/>
  <Override PartName="/ppt/slides/slide9.xml" ContentType="application/vnd.openxmlformats-officedocument.presentationml.slide+xml"/>
  <Override PartName="/ppt/slideMasters/slideMaster10.xml" ContentType="application/vnd.openxmlformats-officedocument.presentationml.slideMaster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notesMasterIdLst>
    <p:notesMasterId r:id="rId12"/>
  </p:notesMasterIdLst>
  <p:sldSz cx="14630400" cy="8229600"/>
  <p:notesSz cx="8229600" cy="14630400"/>
  <p:embeddedFontLst>
    <p:embeddedFont>
      <p:font typeface="Inter"/>
      <p:regular r:id="rId17"/>
    </p:embeddedFont>
    <p:embeddedFont>
      <p:font typeface="Inter"/>
      <p:regular r:id="rId18"/>
    </p:embeddedFont>
    <p:embeddedFont>
      <p:font typeface="Inter"/>
      <p:regular r:id="rId19"/>
    </p:embeddedFont>
    <p:embeddedFont>
      <p:font typeface="Inter"/>
      <p:regular r:id="rId20"/>
    </p:embeddedFont>
    <p:embeddedFont>
      <p:font typeface="Inter"/>
      <p:regular r:id="rId21"/>
    </p:embeddedFont>
    <p:embeddedFont>
      <p:font typeface="Inter"/>
      <p:regular r:id="rId22"/>
    </p:embeddedFont>
    <p:embeddedFont>
      <p:font typeface="Inter"/>
      <p:regular r:id="rId23"/>
    </p:embeddedFont>
    <p:embeddedFont>
      <p:font typeface="Inter"/>
      <p:regular r:id="rId24"/>
    </p:embeddedFont>
  </p:embeddedFon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notesMaster" Target="notesMasters/notesMaster1.xml"/><Relationship Id="rId13" Type="http://schemas.openxmlformats.org/officeDocument/2006/relationships/presProps" Target="presProps.xml"/><Relationship Id="rId14" Type="http://schemas.openxmlformats.org/officeDocument/2006/relationships/viewProps" Target="viewProps.xml"/><Relationship Id="rId15" Type="http://schemas.openxmlformats.org/officeDocument/2006/relationships/theme" Target="theme/theme1.xml"/><Relationship Id="rId16" Type="http://schemas.openxmlformats.org/officeDocument/2006/relationships/tableStyles" Target="tableStyles.xml"/><Relationship Id="rId17" Type="http://schemas.openxmlformats.org/officeDocument/2006/relationships/font" Target="fonts/font1.fntdata"/><Relationship Id="rId18" Type="http://schemas.openxmlformats.org/officeDocument/2006/relationships/font" Target="fonts/font2.fntdata"/><Relationship Id="rId19" Type="http://schemas.openxmlformats.org/officeDocument/2006/relationships/font" Target="fonts/font3.fntdata"/><Relationship Id="rId20" Type="http://schemas.openxmlformats.org/officeDocument/2006/relationships/font" Target="fonts/font4.fntdata"/><Relationship Id="rId21" Type="http://schemas.openxmlformats.org/officeDocument/2006/relationships/font" Target="fonts/font5.fntdata"/><Relationship Id="rId22" Type="http://schemas.openxmlformats.org/officeDocument/2006/relationships/font" Target="fonts/font6.fntdata"/><Relationship Id="rId23" Type="http://schemas.openxmlformats.org/officeDocument/2006/relationships/font" Target="fonts/font7.fntdata"/><Relationship Id="rId24" Type="http://schemas.openxmlformats.org/officeDocument/2006/relationships/font" Target="fonts/font8.fntdata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1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0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_rels/notesSlide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9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9 master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6F4F4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0 master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6F4F4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 master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6F4F4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2 master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6F4F4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3 master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6F4F4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4 master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6F4F4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5 master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6F4F4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6 master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6F4F4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7 master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6F4F4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8 master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6F4F4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-1.png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-1.png"/><Relationship Id="rId2" Type="http://schemas.openxmlformats.org/officeDocument/2006/relationships/slideLayout" Target="../slideLayouts/slideLayout11.xml"/><Relationship Id="rId3" Type="http://schemas.openxmlformats.org/officeDocument/2006/relationships/notesSlide" Target="../notesSlides/notesSlide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-1.png"/><Relationship Id="rId2" Type="http://schemas.openxmlformats.org/officeDocument/2006/relationships/slideLayout" Target="../slideLayouts/slideLayout3.xml"/><Relationship Id="rId3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-3-1.png"/><Relationship Id="rId2" Type="http://schemas.openxmlformats.org/officeDocument/2006/relationships/slideLayout" Target="../slideLayouts/slideLayout4.xml"/><Relationship Id="rId3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-4-1.png"/><Relationship Id="rId2" Type="http://schemas.openxmlformats.org/officeDocument/2006/relationships/slideLayout" Target="../slideLayouts/slideLayout5.xml"/><Relationship Id="rId3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-5-1.png"/><Relationship Id="rId2" Type="http://schemas.openxmlformats.org/officeDocument/2006/relationships/slideLayout" Target="../slideLayouts/slideLayout6.xml"/><Relationship Id="rId3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-6-1.png"/><Relationship Id="rId2" Type="http://schemas.openxmlformats.org/officeDocument/2006/relationships/slideLayout" Target="../slideLayouts/slideLayout7.xml"/><Relationship Id="rId3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-7-1.png"/><Relationship Id="rId2" Type="http://schemas.openxmlformats.org/officeDocument/2006/relationships/slideLayout" Target="../slideLayouts/slideLayout8.xml"/><Relationship Id="rId3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image" Target="../media/image-8-1.png"/><Relationship Id="rId2" Type="http://schemas.openxmlformats.org/officeDocument/2006/relationships/slideLayout" Target="../slideLayouts/slideLayout9.xml"/><Relationship Id="rId3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image" Target="../media/image-9-1.png"/><Relationship Id="rId2" Type="http://schemas.openxmlformats.org/officeDocument/2006/relationships/slideLayout" Target="../slideLayouts/slideLayout10.xml"/><Relationship Id="rId3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00000"/>
          </a:solidFill>
          <a:ln/>
        </p:spPr>
      </p:sp>
      <p:pic>
        <p:nvPicPr>
          <p:cNvPr id="3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00000"/>
          </a:solidFill>
          <a:ln/>
        </p:spPr>
      </p:sp>
      <p:pic>
        <p:nvPicPr>
          <p:cNvPr id="3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00000"/>
          </a:solidFill>
          <a:ln/>
        </p:spPr>
      </p:sp>
      <p:pic>
        <p:nvPicPr>
          <p:cNvPr id="3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00000"/>
          </a:solidFill>
          <a:ln/>
        </p:spPr>
      </p:sp>
      <p:pic>
        <p:nvPicPr>
          <p:cNvPr id="3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00000"/>
          </a:solidFill>
          <a:ln/>
        </p:spPr>
      </p:sp>
      <p:pic>
        <p:nvPicPr>
          <p:cNvPr id="3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00000"/>
          </a:solidFill>
          <a:ln/>
        </p:spPr>
      </p:sp>
      <p:pic>
        <p:nvPicPr>
          <p:cNvPr id="3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00000"/>
          </a:solidFill>
          <a:ln/>
        </p:spPr>
      </p:sp>
      <p:pic>
        <p:nvPicPr>
          <p:cNvPr id="3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00000"/>
          </a:solidFill>
          <a:ln/>
        </p:spPr>
      </p:sp>
      <p:pic>
        <p:nvPicPr>
          <p:cNvPr id="3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00000"/>
          </a:solidFill>
          <a:ln/>
        </p:spPr>
      </p:sp>
      <p:pic>
        <p:nvPicPr>
          <p:cNvPr id="3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00000"/>
          </a:solidFill>
          <a:ln/>
        </p:spPr>
      </p:sp>
      <p:pic>
        <p:nvPicPr>
          <p:cNvPr id="3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10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3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lastModifiedBy/>
  <cp:revision>1</cp:revision>
  <dcterms:created xsi:type="dcterms:W3CDTF">2026-04-08T13:36:24Z</dcterms:created>
  <dcterms:modified xsi:type="dcterms:W3CDTF">2026-04-08T13:36:24Z</dcterms:modified>
</cp:coreProperties>
</file>