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Sora Semi Bold"/>
      <p:regular r:id="rId17"/>
    </p:embeddedFont>
    <p:embeddedFont>
      <p:font typeface="Sora Semi Bold"/>
      <p:regular r:id="rId18"/>
    </p:embeddedFont>
    <p:embeddedFont>
      <p:font typeface="Sora Light"/>
      <p:regular r:id="rId19"/>
    </p:embeddedFont>
    <p:embeddedFont>
      <p:font typeface="Sora Light"/>
      <p:regular r:id="rId20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0-1.png"/><Relationship Id="rId2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11-1.png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pn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pn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png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7-1.png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8-1.png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2026-04-08T13:20:28Z</dcterms:created>
  <dcterms:modified xsi:type="dcterms:W3CDTF">2026-04-08T13:20:28Z</dcterms:modified>
</cp:coreProperties>
</file>